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5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uhlib.ru/domovodstvo/igry_dlja_doshkolnikov_1/p7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ВОЗРАСТНЫЕ  ОСОБЕННОСТИ 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 ДЕТЕЙ  5-6 ЛЕТ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7" y="285728"/>
            <a:ext cx="7392314" cy="1785950"/>
          </a:xfrm>
        </p:spPr>
        <p:txBody>
          <a:bodyPr rtlCol="0">
            <a:norm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ru-RU" sz="2400" b="1" i="1" dirty="0" smtClean="0">
                <a:solidFill>
                  <a:srgbClr val="000066"/>
                </a:solidFill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349528" y="-21217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altLang="ru-RU" dirty="0">
              <a:solidFill>
                <a:srgbClr val="3333CC"/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3333CC"/>
                </a:solidFill>
              </a:rPr>
              <a:t>                                                                                        Педагоги старшей группы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3333CC"/>
                </a:solidFill>
              </a:rPr>
              <a:t>МАДОУ №59  «Колосок»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3333CC"/>
                </a:solidFill>
              </a:rPr>
              <a:t>Коротких Лариса Александровна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dirty="0">
                <a:solidFill>
                  <a:srgbClr val="3333CC"/>
                </a:solidFill>
              </a:rPr>
              <a:t>Мельникова </a:t>
            </a:r>
            <a:r>
              <a:rPr lang="ru-RU" altLang="ru-RU" dirty="0" smtClean="0">
                <a:solidFill>
                  <a:srgbClr val="3333CC"/>
                </a:solidFill>
              </a:rPr>
              <a:t>Наталия </a:t>
            </a:r>
            <a:r>
              <a:rPr lang="ru-RU" altLang="ru-RU" dirty="0">
                <a:solidFill>
                  <a:srgbClr val="3333CC"/>
                </a:solidFill>
              </a:rPr>
              <a:t>Александровна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2348880"/>
            <a:ext cx="77048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запоминать 6-8 картинок в течение 1-2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рассказывать наизусть несколько стихотворений;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пересказать близко к тексту прочитанное произведение;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сравнивать два изображения по памяти;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2060848"/>
            <a:ext cx="80283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МЫШЛЕНИЕ: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определять последовательность событий;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складывать разрезанную картинку из 9 частей;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несоответствия на рисунках;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отличия между предметами и явлениями;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517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находить среди предложенных 4 предметов лишний, объяснять свой выбор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95536" y="1844824"/>
            <a:ext cx="82089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865E3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МАТЕМАТИКА</a:t>
            </a:r>
            <a:endParaRPr kumimoji="0" lang="ru-RU" b="1" i="1" u="sng" strike="noStrike" cap="none" normalizeH="0" baseline="0" dirty="0" smtClean="0">
              <a:ln>
                <a:noFill/>
              </a:ln>
              <a:solidFill>
                <a:srgbClr val="865E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Счет в пределах 10.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Правильно пользоваться количественными и порядковыми числительными (в пределах 10), отвечает на вопросы: «Сколько?». «Который по счету?»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Уравнивать неравные группы предметов двумя способами.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Сравнивать предметы на глаз(по длине, ширине, высоте, толщине); проверяет точность определенным путем наложения или приложения.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Размещать предметы различной величины (до7-10) в порядке возрастания, убывания их длины, ширины, высоты, толщины.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Выражать местонахождение предмета по отношению к себе, к другим предметам.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некоторые характерные особенности знакомых геометрических фигур.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утро, день, вечер, ночь; иметь представление о смене частей суток.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текущий день недели.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1965901"/>
            <a:ext cx="781236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865E3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РАЗВИТИЕ РЕЧИ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865E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Иметь достаточно богатый словарный запас.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Может участвовать в беседе, высказывать свое мнение.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аргументировано и доброжелательно оценить ответ, высказывание сверстника.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Составлять по образцу рассказ по сюжетной картине, по набору картинок; последовательно, без существенных пропусков пересказывать небольшие литературные произведения.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Определять место звука в слове.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подбирать к существительным несколько прилагательных; заменять слова другим словом со сходным значением.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988840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865E3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ПОЗНАНИЕ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rgbClr val="865E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Различать и называть виды транспорта, предметы, облегчающие труд человека в быту.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Классифицировать предметы, определять материалы, из которых они сделаны.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название родного города, страны, ее столицы, домашний адрес, И. О.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родителей, их профессии.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взаимодействии человека с природой в разное время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значении солнца, воздуха, воды для человека, животных, растений.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Бережно относится к природе.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27584" y="2204864"/>
            <a:ext cx="76683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865E3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ЧТЕНИЕ ХУДОЖЕСТВЕННОЙ ЛИТЕРАТУРЫ</a:t>
            </a: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865E3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2-3 стихотворения, 2-3 считалки, 2-3 загадки.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жанр произведения.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Драматизировать небольшие сказки, читать по ролям стихотворения.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любимого детского автора, любимые сказки и рассказы.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2132856"/>
            <a:ext cx="42484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родители продолжают оставаться примером для детей. Если родители несут позитивную информацию, если у ребенка на душе хорошо, нет страха, обиды, тревоги, то любую информацию (личностную и интеллектуальную) можно заложить в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3543858" cy="472514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7582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Благодарим за внимание!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7236296" cy="4070417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16832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Возраст 5-6 лет это старший дошкольный возраст. Он является очень важным возрастом в развитии познавательной сферы ребенка, интеллектуальной и личностной.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Picture 5" descr="F:\Фото лего\DSCN7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857875"/>
            <a:ext cx="4998988" cy="3029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В 5-6 лет ребенок как губка впитывает всю познавательную информацию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4" y="2276872"/>
            <a:ext cx="6620228" cy="372387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348880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 развития</a:t>
            </a:r>
            <a:r>
              <a:rPr lang="ru-RU" sz="2400" dirty="0" smtClean="0">
                <a:solidFill>
                  <a:srgbClr val="0070C0"/>
                </a:solidFill>
              </a:rPr>
              <a:t>— период в жизни человека, создающий наиболее благоприятные условия для формирования у него определенных психологических свойств и видов поведения.</a:t>
            </a:r>
          </a:p>
          <a:p>
            <a:endParaRPr lang="ru-RU" sz="2400" dirty="0" smtClean="0"/>
          </a:p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</a:t>
            </a:r>
            <a:r>
              <a:rPr lang="ru-RU" sz="2400" dirty="0" smtClean="0">
                <a:solidFill>
                  <a:srgbClr val="0070C0"/>
                </a:solidFill>
              </a:rPr>
              <a:t> — </a:t>
            </a:r>
            <a:r>
              <a:rPr lang="ru-RU" sz="2400" dirty="0" err="1" smtClean="0">
                <a:solidFill>
                  <a:srgbClr val="0070C0"/>
                </a:solidFill>
              </a:rPr>
              <a:t>период</a:t>
            </a:r>
            <a:r>
              <a:rPr lang="ru-RU" sz="2400" dirty="0" smtClean="0">
                <a:solidFill>
                  <a:srgbClr val="0070C0"/>
                </a:solidFill>
              </a:rPr>
              <a:t> наивысших возможностей для наиболее эффективного развития какой-либо стороны психики.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2492896"/>
            <a:ext cx="8208912" cy="41242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Словесные игры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solidFill>
                <a:srgbClr val="000000"/>
              </a:solidFill>
              <a:latin typeface="Verdana" pitchFamily="34" charset="0"/>
              <a:cs typeface="Arial" pitchFamily="34" charset="0"/>
              <a:hlinkClick r:id="rId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Репка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Придумай предложение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Самый находчивый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Назови слово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Конкурс загадок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Счет с препятствиями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Кто кого переговорит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Опиши рисунок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Синонимы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Антонимы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Да, нет, не знаю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Прогулка Кати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и другие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68960"/>
            <a:ext cx="4734904" cy="316835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448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Конструктор</a:t>
            </a:r>
            <a:r>
              <a:rPr lang="ru-RU" sz="3200" dirty="0" smtClean="0">
                <a:solidFill>
                  <a:srgbClr val="0070C0"/>
                </a:solidFill>
              </a:rPr>
              <a:t> хорошо развивает логическое мышление.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Пользователь\Desktop\фото группы\SAM_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4536504" cy="324036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4352484" cy="244827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ogopsi.ucoz.com/_ph/49/827747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istergid.ru/image/upload/2011-08-07/330026694634_2298907_risuno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841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2348880"/>
            <a:ext cx="80648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выполнить задание, не отвлекаясь в течение 10-12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удерживать в поле зрения 6-7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5-6 отличий между предметами;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 выполнять самостоятельно задания по предложенному образцу;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4-5 пар одинаковых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210</TotalTime>
  <Words>537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Шаблон 2</vt:lpstr>
      <vt:lpstr>ВОЗРАСТНЫЕ  ОСОБЕННОСТИ       ДЕТЕЙ  5-6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      ДЕТЕЙ  5-6 ЛЕТ</dc:title>
  <dc:creator>Пользователь</dc:creator>
  <cp:lastModifiedBy>1</cp:lastModifiedBy>
  <cp:revision>24</cp:revision>
  <dcterms:created xsi:type="dcterms:W3CDTF">2013-10-18T17:44:48Z</dcterms:created>
  <dcterms:modified xsi:type="dcterms:W3CDTF">2017-09-17T11:22:27Z</dcterms:modified>
</cp:coreProperties>
</file>